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3" r:id="rId26"/>
    <p:sldId id="282" r:id="rId27"/>
    <p:sldId id="258" r:id="rId28"/>
    <p:sldId id="259" r:id="rId29"/>
    <p:sldId id="260" r:id="rId30"/>
    <p:sldId id="26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9:54:41.728" idx="2">
    <p:pos x="10" y="10"/>
    <p:text>TODO: continue explaining base vs tidy verse syntax here (%&gt;%)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9:54:20.103" idx="1">
    <p:pos x="10" y="10"/>
    <p:text>TODO: add diagram here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EC4C-8FDF-E143-9B35-21DBC057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74224-84CE-DF4D-BAE6-BCE3A7C5A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3388</TotalTime>
  <Words>576</Words>
  <Application>Microsoft Macintosh PowerPoint</Application>
  <PresentationFormat>On-screen Show (4:3)</PresentationFormat>
  <Paragraphs>128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60</cp:revision>
  <dcterms:created xsi:type="dcterms:W3CDTF">2019-05-06T10:04:53Z</dcterms:created>
  <dcterms:modified xsi:type="dcterms:W3CDTF">2019-06-28T07:56:05Z</dcterms:modified>
</cp:coreProperties>
</file>